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21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59"/>
            <a:ext cx="9624059" cy="1209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5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18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2018-10-29T16:59:39Z</dcterms:created>
  <dcterms:modified xsi:type="dcterms:W3CDTF">2018-10-29T15:59:42Z</dcterms:modified>
</cp:coreProperties>
</file>